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58" r:id="rId3"/>
    <p:sldId id="261" r:id="rId4"/>
    <p:sldId id="262" r:id="rId5"/>
    <p:sldId id="265" r:id="rId6"/>
    <p:sldId id="267" r:id="rId7"/>
    <p:sldId id="272" r:id="rId8"/>
    <p:sldId id="266" r:id="rId9"/>
    <p:sldId id="273" r:id="rId10"/>
    <p:sldId id="268" r:id="rId11"/>
    <p:sldId id="269" r:id="rId12"/>
    <p:sldId id="27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70F17-8318-4EF6-8FEC-66989DB2A582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8D52B-6728-4F81-A375-F5419D8662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72A7A-EAC1-4AFD-8BD2-C765AFC7978E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094F4-EB73-474B-9DDC-E4761979F8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24E54-0036-4A22-BE1F-5905AC4A2BE6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64D3D-BE48-482B-96CE-82AF59553D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A73B3-648E-4F53-BD05-C3DCC4620290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F9B49-56D6-431D-B432-0662625A7E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64F35-BCDC-4E25-A6B0-C23ED41EEE35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F2F20-5D54-44D9-948A-EB2884A933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0940D-66B5-4386-9E96-AC59F14A555D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D7538-F64C-4688-8674-6DF1146C26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FD71F-6961-4BE3-A3D6-29CAC365C268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C1C17-A212-494D-B23A-8E7BDBA97E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082D7-A0FF-4184-A8ED-5EBD68E84013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745BA-C539-4586-931D-2C70DF24B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8E553-D20B-4529-929F-67DD155A49B3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F09C9-747D-44F9-A36D-1DC4ED38E5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98BF-1F7F-4E11-89A6-B4A262239DAB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A4375-967E-4A66-93D8-2BBDB6E505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46D57-034C-462E-9E30-731B52F7D1C0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EB862-B966-45E3-8144-1E3DF88FC2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9F6ACD7-2B0B-41A4-B394-95C924A209F8}" type="datetimeFigureOut">
              <a:rPr lang="ru-RU"/>
              <a:pPr>
                <a:defRPr/>
              </a:pPr>
              <a:t>12.05.2016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6F4EA43-7615-45E0-AA3C-9051FC1FF2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19" r:id="rId1"/>
    <p:sldLayoutId id="2147484013" r:id="rId2"/>
    <p:sldLayoutId id="2147484020" r:id="rId3"/>
    <p:sldLayoutId id="2147484014" r:id="rId4"/>
    <p:sldLayoutId id="2147484021" r:id="rId5"/>
    <p:sldLayoutId id="2147484015" r:id="rId6"/>
    <p:sldLayoutId id="2147484016" r:id="rId7"/>
    <p:sldLayoutId id="2147484022" r:id="rId8"/>
    <p:sldLayoutId id="2147484023" r:id="rId9"/>
    <p:sldLayoutId id="2147484017" r:id="rId10"/>
    <p:sldLayoutId id="21474840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2781300"/>
            <a:ext cx="8713788" cy="38877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«ТЁПЛЫЕ НОСОЧКИ»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Кашина Дарья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ученица 6 класса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Клименко Л.Н.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учитель технологии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 Сарыбалык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2138" y="404813"/>
            <a:ext cx="38449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cap="all" dirty="0">
                <a:latin typeface="Times New Roman" pitchFamily="18" charset="0"/>
              </a:rPr>
              <a:t>МКОУ САРЫБАЛЫКСКАЯ СОШ</a:t>
            </a:r>
          </a:p>
        </p:txBody>
      </p:sp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1603375" y="1628775"/>
            <a:ext cx="63785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по технологии</a:t>
            </a:r>
          </a:p>
        </p:txBody>
      </p:sp>
    </p:spTree>
  </p:cSld>
  <p:clrMapOvr>
    <a:masterClrMapping/>
  </p:clrMapOvr>
  <p:transition spd="med" advTm="9939">
    <p:dissolve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648071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САМООЦЕНКА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43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7" y="980728"/>
            <a:ext cx="3672408" cy="504056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dirty="0" smtClean="0"/>
              <a:t>   Носочки  </a:t>
            </a:r>
            <a:r>
              <a:rPr lang="ru-RU" sz="2400" dirty="0" smtClean="0"/>
              <a:t>я вязала впервые. Очень волновалась: получится ли? И вот работа закончена. Носок получился, для первого раза, хорошо. Он понравился мне, маме, учителю,  а значит, я достигла своей цели: научилась вязать носки!</a:t>
            </a:r>
          </a:p>
          <a:p>
            <a:pPr algn="l"/>
            <a:r>
              <a:rPr lang="ru-RU" sz="2400" dirty="0" smtClean="0"/>
              <a:t> 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 </a:t>
            </a:r>
            <a:endParaRPr lang="ru-RU" sz="2400" dirty="0"/>
          </a:p>
        </p:txBody>
      </p:sp>
      <p:pic>
        <p:nvPicPr>
          <p:cNvPr id="4" name="Содержимое 5" descr="PIXECT-20160302113819.jpg"/>
          <p:cNvPicPr>
            <a:picLocks noChangeAspect="1"/>
          </p:cNvPicPr>
          <p:nvPr/>
        </p:nvPicPr>
        <p:blipFill>
          <a:blip r:embed="rId2" cstate="print"/>
          <a:srcRect l="23958"/>
          <a:stretch>
            <a:fillRect/>
          </a:stretch>
        </p:blipFill>
        <p:spPr>
          <a:xfrm>
            <a:off x="3995936" y="1196752"/>
            <a:ext cx="4964576" cy="4896544"/>
          </a:xfrm>
          <a:prstGeom prst="rect">
            <a:avLst/>
          </a:prstGeom>
        </p:spPr>
      </p:pic>
    </p:spTree>
  </p:cSld>
  <p:clrMapOvr>
    <a:masterClrMapping/>
  </p:clrMapOvr>
  <p:transition spd="slow" advTm="14782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576936" cy="1143000"/>
          </a:xfrm>
        </p:spPr>
        <p:txBody>
          <a:bodyPr/>
          <a:lstStyle/>
          <a:p>
            <a:pPr algn="ctr" eaLnBrk="1" hangingPunct="1"/>
            <a:r>
              <a:rPr lang="ru-RU" sz="4000" b="1" dirty="0" smtClean="0"/>
              <a:t>РЕКЛАМА</a:t>
            </a:r>
            <a:endParaRPr lang="ru-RU" sz="4000" b="1" dirty="0" smtClean="0"/>
          </a:p>
        </p:txBody>
      </p:sp>
      <p:pic>
        <p:nvPicPr>
          <p:cNvPr id="8" name="Содержимое 4" descr="PIXECT-2016030211394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3986" y="1700808"/>
            <a:ext cx="4480017" cy="4037286"/>
          </a:xfrm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4751512" y="1700808"/>
            <a:ext cx="439248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Используя носочки как средство для получения тепла, можно получить хорошее настроение, почувствовать комфорт и уют.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Tm="6526">
    <p:wipe dir="r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28625" y="857250"/>
            <a:ext cx="8229600" cy="4883150"/>
          </a:xfrm>
        </p:spPr>
        <p:txBody>
          <a:bodyPr/>
          <a:lstStyle/>
          <a:p>
            <a:pPr algn="ctr" eaLnBrk="1" hangingPunct="1"/>
            <a:r>
              <a:rPr lang="ru-RU" sz="9600" smtClean="0"/>
              <a:t>Спасибо за внимание!</a:t>
            </a:r>
          </a:p>
        </p:txBody>
      </p:sp>
    </p:spTree>
  </p:cSld>
  <p:clrMapOvr>
    <a:masterClrMapping/>
  </p:clrMapOvr>
  <p:transition spd="med" advTm="4011"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51216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700" dirty="0" smtClean="0">
                <a:solidFill>
                  <a:srgbClr val="FF0000"/>
                </a:solidFill>
              </a:rPr>
              <a:t>ОБОСНОВАНИЕ </a:t>
            </a:r>
            <a:r>
              <a:rPr lang="ru-RU" sz="2700" dirty="0" smtClean="0">
                <a:solidFill>
                  <a:srgbClr val="FF0000"/>
                </a:solidFill>
              </a:rPr>
              <a:t>ТЕМЫ ПРОЕКТА</a:t>
            </a:r>
            <a:endParaRPr lang="ru-RU" sz="2700" dirty="0">
              <a:solidFill>
                <a:srgbClr val="FF0000"/>
              </a:solidFill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2214563"/>
            <a:ext cx="8569325" cy="3500437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defRPr/>
            </a:pPr>
            <a:r>
              <a:rPr lang="ru-RU" sz="2800" dirty="0" smtClean="0"/>
              <a:t> Мне давно хотелось научиться вязать на спицах, потому что связанные изделия своими руками очень красивые и неповторимые. </a:t>
            </a:r>
            <a:r>
              <a:rPr lang="ru-RU" sz="2800" dirty="0" smtClean="0"/>
              <a:t>На </a:t>
            </a:r>
            <a:r>
              <a:rPr lang="ru-RU" sz="2800" dirty="0" smtClean="0"/>
              <a:t>уроках технологии учитель показывала нам различные изделия, выполненные спицами, и я выбрала мягкое, шерстяное изделие для маленького ребенка, так как оно согревает его. </a:t>
            </a:r>
            <a:r>
              <a:rPr lang="ru-RU" sz="2800" dirty="0" smtClean="0"/>
              <a:t>Первое</a:t>
            </a:r>
            <a:r>
              <a:rPr lang="ru-RU" sz="2800" dirty="0" smtClean="0"/>
              <a:t>, что у меня возникло в голове – это  маленькие носочки. Их можно сделать очень привлекательными и удобными! Данное изделие привлекло меня простотой изготовления, небольшим количеством материала.</a:t>
            </a:r>
            <a:endParaRPr lang="ru-RU" sz="2800" dirty="0" smtClean="0"/>
          </a:p>
        </p:txBody>
      </p:sp>
    </p:spTree>
  </p:cSld>
  <p:clrMapOvr>
    <a:masterClrMapping/>
  </p:clrMapOvr>
  <p:transition spd="slow" advTm="14844">
    <p:wipe dir="r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28625" y="273050"/>
            <a:ext cx="8258175" cy="1143000"/>
          </a:xfrm>
        </p:spPr>
        <p:txBody>
          <a:bodyPr/>
          <a:lstStyle/>
          <a:p>
            <a:pPr algn="ctr" eaLnBrk="1" hangingPunct="1"/>
            <a:r>
              <a:rPr lang="ru-RU" dirty="0" smtClean="0">
                <a:solidFill>
                  <a:srgbClr val="FF0000"/>
                </a:solidFill>
              </a:rPr>
              <a:t>Первоначальные идеи</a:t>
            </a: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8" name="Содержимое 3" descr="PIXECT-2016030211362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59632" y="1772816"/>
            <a:ext cx="2664296" cy="2664296"/>
          </a:xfrm>
        </p:spPr>
      </p:pic>
      <p:pic>
        <p:nvPicPr>
          <p:cNvPr id="12295" name="Рисунок 1" descr="230829-8c059-52897631--u5bd14 (700x479, 78Kb)"/>
          <p:cNvPicPr>
            <a:picLocks noChangeAspect="1" noChangeArrowheads="1"/>
          </p:cNvPicPr>
          <p:nvPr/>
        </p:nvPicPr>
        <p:blipFill>
          <a:blip r:embed="rId4" cstate="print"/>
          <a:srcRect b="13614"/>
          <a:stretch>
            <a:fillRect/>
          </a:stretch>
        </p:blipFill>
        <p:spPr bwMode="auto">
          <a:xfrm>
            <a:off x="5724128" y="1883966"/>
            <a:ext cx="2880320" cy="2193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Рисунок 3" descr="i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682709"/>
            <a:ext cx="2808312" cy="217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614">
    <p:pull dir="rd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7467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Выбор оптимального варианта-детские носочки.</a:t>
            </a:r>
            <a:endParaRPr lang="ru-RU" dirty="0"/>
          </a:p>
        </p:txBody>
      </p:sp>
      <p:pic>
        <p:nvPicPr>
          <p:cNvPr id="13316" name="Рисунок 1" descr="PIXECT-20160302113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4176464" cy="401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644008" y="2291679"/>
            <a:ext cx="428396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Можно сделать вывод, что наиболее оптимальный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 pitchFamily="34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модель 1. Мне кажется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 pitchFamily="34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это то, что нужно. Само изделие я буду вязать из нежно-розовых и зелёных ниток, которые у меня есть.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Tm="6306">
    <p:wedge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214313"/>
            <a:ext cx="7772400" cy="10795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Требования к изделию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213" y="1341438"/>
            <a:ext cx="8643937" cy="5040312"/>
          </a:xfrm>
        </p:spPr>
        <p:txBody>
          <a:bodyPr/>
          <a:lstStyle/>
          <a:p>
            <a:pPr marL="457200" indent="-45720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r>
              <a:rPr lang="ru-RU" sz="2400" dirty="0" smtClean="0"/>
              <a:t>Красивые и оригинальные.</a:t>
            </a:r>
          </a:p>
          <a:p>
            <a:pPr marL="342900" indent="-34290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r>
              <a:rPr lang="ru-RU" sz="2400" dirty="0" smtClean="0"/>
              <a:t>Соответствовать выбранной модели.</a:t>
            </a:r>
          </a:p>
          <a:p>
            <a:pPr marL="342900" indent="-34290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r>
              <a:rPr lang="ru-RU" sz="2400" dirty="0" smtClean="0"/>
              <a:t>Приносить пользу окружающим.</a:t>
            </a:r>
            <a:endParaRPr lang="ru-RU" sz="2400" dirty="0"/>
          </a:p>
          <a:p>
            <a:pPr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r>
              <a:rPr lang="ru-RU" sz="2400" dirty="0" smtClean="0"/>
              <a:t>   Принести </a:t>
            </a:r>
            <a:r>
              <a:rPr lang="ru-RU" sz="2400" dirty="0" smtClean="0"/>
              <a:t>немного </a:t>
            </a:r>
            <a:r>
              <a:rPr lang="ru-RU" sz="2400" dirty="0" smtClean="0"/>
              <a:t>затрат.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r>
              <a:rPr lang="ru-RU" sz="2400" dirty="0" smtClean="0"/>
              <a:t>   Доступными </a:t>
            </a:r>
            <a:r>
              <a:rPr lang="ru-RU" sz="2400" dirty="0" smtClean="0"/>
              <a:t>в изготовлении каждому желающему и владеющему </a:t>
            </a:r>
            <a:r>
              <a:rPr lang="ru-RU" sz="2400" dirty="0" smtClean="0"/>
              <a:t>навыкам </a:t>
            </a:r>
            <a:r>
              <a:rPr lang="ru-RU" sz="2400" dirty="0" smtClean="0"/>
              <a:t>вязания человеку.</a:t>
            </a:r>
          </a:p>
          <a:p>
            <a:pPr marL="342900" indent="-3429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endParaRPr lang="ru-RU" sz="2400" dirty="0" smtClean="0"/>
          </a:p>
        </p:txBody>
      </p:sp>
    </p:spTree>
  </p:cSld>
  <p:clrMapOvr>
    <a:masterClrMapping/>
  </p:clrMapOvr>
  <p:transition spd="slow" advTm="9019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8" descr="http://static.ozone.ru/multimedia/c200/1001436421.jpg"/>
          <p:cNvPicPr>
            <a:picLocks noChangeAspect="1" noChangeArrowheads="1"/>
          </p:cNvPicPr>
          <p:nvPr/>
        </p:nvPicPr>
        <p:blipFill>
          <a:blip r:embed="rId3" cstate="print"/>
          <a:srcRect r="1724" b="5173"/>
          <a:stretch>
            <a:fillRect/>
          </a:stretch>
        </p:blipFill>
        <p:spPr bwMode="auto">
          <a:xfrm>
            <a:off x="539552" y="2847868"/>
            <a:ext cx="3494162" cy="337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НЕОБХОДИМЫЙ МАТЕРИАЛ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5" y="1214438"/>
            <a:ext cx="4040188" cy="8382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dirty="0" smtClean="0"/>
              <a:t>СПИЦЫ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143625" y="1285875"/>
            <a:ext cx="2714625" cy="8382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400" dirty="0" smtClean="0"/>
              <a:t>НИТКИ</a:t>
            </a:r>
            <a:endParaRPr lang="ru-RU" sz="4400" dirty="0"/>
          </a:p>
        </p:txBody>
      </p:sp>
      <p:pic>
        <p:nvPicPr>
          <p:cNvPr id="17414" name="Picture 10" descr="http://www.vseodetyah.com/editorfiles/pryazha-02.jpg"/>
          <p:cNvPicPr>
            <a:picLocks noChangeAspect="1" noChangeArrowheads="1"/>
          </p:cNvPicPr>
          <p:nvPr/>
        </p:nvPicPr>
        <p:blipFill>
          <a:blip r:embed="rId4" cstate="print"/>
          <a:srcRect l="9138" r="5177"/>
          <a:stretch>
            <a:fillRect/>
          </a:stretch>
        </p:blipFill>
        <p:spPr bwMode="auto">
          <a:xfrm>
            <a:off x="5148064" y="2852936"/>
            <a:ext cx="3637037" cy="345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55776" y="1124745"/>
            <a:ext cx="3888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dirty="0" smtClean="0"/>
              <a:t>Для </a:t>
            </a:r>
            <a:r>
              <a:rPr lang="ru-RU" dirty="0"/>
              <a:t>выбранных мною носочков </a:t>
            </a:r>
            <a:r>
              <a:rPr lang="ru-RU" dirty="0" smtClean="0"/>
              <a:t>нужны спицы,  </a:t>
            </a:r>
            <a:r>
              <a:rPr lang="ru-RU" dirty="0"/>
              <a:t>нитки нежно-розового и зелёного цвета.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slow" advTm="5214">
    <p:split orient="vert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539552" y="1340768"/>
            <a:ext cx="8064896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Правила безопасности во время работы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Рабочее место должно быть хорошо освещено.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Сидеть надо прямо, касаясь корпусом спинки стула.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Концы спиц должны быть безопасными: иметь колпачки и резинки ограничения.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Храните спицы в коробке.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Во время работы не вертитесь. Поворачиваясь к соседу, опускайте спицы вниз или вкалывайте в клубок.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Перед началом и после окончания работы следует мыть руки, чтобы нить и вязаное полотно оставались всегда чистыми, а на руках не оставалось мелких частиц пряжи.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Закончив работу, уберите спицы в коробку или вколите в изделие.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88956" y="548680"/>
            <a:ext cx="5455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/>
              <a:t>Правила безопасности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2160239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900" smtClean="0">
                <a:solidFill>
                  <a:srgbClr val="FF0000"/>
                </a:solidFill>
              </a:rPr>
              <a:t>Рассчитываем себестоимость детских носочков</a:t>
            </a:r>
            <a:r>
              <a:rPr lang="ru-RU" smtClean="0">
                <a:solidFill>
                  <a:srgbClr val="FF0000"/>
                </a:solidFill>
              </a:rPr>
              <a:t>.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1638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571750"/>
            <a:ext cx="7213997" cy="381635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defRPr/>
            </a:pPr>
            <a:r>
              <a:rPr lang="ru-RU" sz="4000" dirty="0" smtClean="0"/>
              <a:t> Так как все инструменты и материалы у меня были куплены давно, изделие обошлось мне в 0 рублей, но приложено было немало труда, терпения и старания, а это дорогого стоит.</a:t>
            </a:r>
          </a:p>
        </p:txBody>
      </p:sp>
    </p:spTree>
  </p:cSld>
  <p:clrMapOvr>
    <a:masterClrMapping/>
  </p:clrMapOvr>
  <p:transition spd="slow" advTm="5282">
    <p:wipe dir="u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539552" y="1899407"/>
            <a:ext cx="78488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/>
              <a:t>Экологическое обоснование</a:t>
            </a:r>
            <a:endParaRPr lang="ru-RU" sz="2800" dirty="0" smtClean="0"/>
          </a:p>
          <a:p>
            <a:r>
              <a:rPr lang="ru-RU" sz="2000" b="1" dirty="0"/>
              <a:t> </a:t>
            </a:r>
            <a:endParaRPr lang="ru-RU" sz="2000" dirty="0" smtClean="0"/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Носочки являются экологически безвредными, не приносящими вреда здоровью человека, так как изготовлены из экологически чистых материалов.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Проходит время, и у всех окружающих нас предметов заканчивается срок службы. И здесь возникает вопрос об их вторичном использовании или утилизации. В чем плюс нашего изделия? А в том, что изделие можно распустить и связать новое.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698</TotalTime>
  <Words>328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Franklin Gothic Book</vt:lpstr>
      <vt:lpstr>Wingdings 2</vt:lpstr>
      <vt:lpstr>Calibri</vt:lpstr>
      <vt:lpstr>Times New Roman</vt:lpstr>
      <vt:lpstr>Техническая</vt:lpstr>
      <vt:lpstr>Слайд 1</vt:lpstr>
      <vt:lpstr> ОБОСНОВАНИЕ ТЕМЫ ПРОЕКТА</vt:lpstr>
      <vt:lpstr>Первоначальные идеи</vt:lpstr>
      <vt:lpstr>Выбор оптимального варианта-детские носочки.</vt:lpstr>
      <vt:lpstr>Требования к изделию</vt:lpstr>
      <vt:lpstr>НЕОБХОДИМЫЙ МАТЕРИАЛ</vt:lpstr>
      <vt:lpstr>Слайд 7</vt:lpstr>
      <vt:lpstr>Рассчитываем себестоимость детских носочков.</vt:lpstr>
      <vt:lpstr>Слайд 9</vt:lpstr>
      <vt:lpstr>САМООЦЕНКА</vt:lpstr>
      <vt:lpstr>РЕКЛАМА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ПРОЕКТ!</dc:title>
  <dc:creator>Владелец</dc:creator>
  <cp:lastModifiedBy>uzer</cp:lastModifiedBy>
  <cp:revision>52</cp:revision>
  <dcterms:created xsi:type="dcterms:W3CDTF">2014-04-03T11:03:25Z</dcterms:created>
  <dcterms:modified xsi:type="dcterms:W3CDTF">2016-05-12T07:06:53Z</dcterms:modified>
</cp:coreProperties>
</file>